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64" r:id="rId4"/>
    <p:sldId id="261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20th Century Font" pitchFamily="2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FFFF00"/>
    <a:srgbClr val="0066FF"/>
    <a:srgbClr val="FF6600"/>
    <a:srgbClr val="6600FF"/>
    <a:srgbClr val="000066"/>
    <a:srgbClr val="080808"/>
    <a:srgbClr val="00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46" autoAdjust="0"/>
    <p:restoredTop sz="94660"/>
  </p:normalViewPr>
  <p:slideViewPr>
    <p:cSldViewPr>
      <p:cViewPr varScale="1">
        <p:scale>
          <a:sx n="65" d="100"/>
          <a:sy n="65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667000"/>
            <a:ext cx="9144000" cy="552450"/>
          </a:xfrm>
        </p:spPr>
        <p:txBody>
          <a:bodyPr/>
          <a:lstStyle>
            <a:lvl1pPr algn="ctr">
              <a:defRPr sz="4800">
                <a:ln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276600"/>
            <a:ext cx="9144000" cy="381000"/>
          </a:xfrm>
        </p:spPr>
        <p:txBody>
          <a:bodyPr/>
          <a:lstStyle>
            <a:lvl1pPr marL="0" indent="0" algn="ctr">
              <a:defRPr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endParaRPr lang="en-US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689725"/>
            <a:ext cx="2133600" cy="168275"/>
          </a:xfrm>
        </p:spPr>
        <p:txBody>
          <a:bodyPr/>
          <a:lstStyle>
            <a:lvl1pPr>
              <a:defRPr b="0">
                <a:latin typeface="Arial Black" pitchFamily="34" charset="0"/>
              </a:defRPr>
            </a:lvl1pPr>
          </a:lstStyle>
          <a:p>
            <a:fld id="{965A50E8-66C7-4CA4-B164-8DB55A97DA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F81791-1B55-45C5-A764-481564CDF2F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Pr>
        <a:blipFill dpi="0" rotWithShape="0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AF0FC3-321F-417B-AAFF-F50494764A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2200" y="381000"/>
            <a:ext cx="167640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1000" y="381000"/>
            <a:ext cx="613410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C6F885-9346-4384-A8D5-0D0BF5928F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820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81000" y="838200"/>
            <a:ext cx="41148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38200"/>
            <a:ext cx="41148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0" y="6661150"/>
            <a:ext cx="2133600" cy="196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689725"/>
            <a:ext cx="2895600" cy="1682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010400" y="6689725"/>
            <a:ext cx="2133600" cy="136525"/>
          </a:xfrm>
        </p:spPr>
        <p:txBody>
          <a:bodyPr/>
          <a:lstStyle>
            <a:lvl1pPr>
              <a:defRPr/>
            </a:lvl1pPr>
          </a:lstStyle>
          <a:p>
            <a:fld id="{DC2FF248-304B-4269-96A6-CD0309379EC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81000" y="381000"/>
            <a:ext cx="83820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838200"/>
            <a:ext cx="4114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838200"/>
            <a:ext cx="4114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81000" y="3657600"/>
            <a:ext cx="4114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657600"/>
            <a:ext cx="4114800" cy="2667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0" y="6661150"/>
            <a:ext cx="2133600" cy="1968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689725"/>
            <a:ext cx="2895600" cy="168275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010400" y="6689725"/>
            <a:ext cx="2133600" cy="136525"/>
          </a:xfrm>
        </p:spPr>
        <p:txBody>
          <a:bodyPr/>
          <a:lstStyle>
            <a:lvl1pPr>
              <a:defRPr/>
            </a:lvl1pPr>
          </a:lstStyle>
          <a:p>
            <a:fld id="{6CD785CE-38B9-4E74-935B-04B73D917B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9DD760-A22C-441D-99DC-6F1C4C0943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43125"/>
            <a:ext cx="7772400" cy="1362075"/>
          </a:xfrm>
        </p:spPr>
        <p:txBody>
          <a:bodyPr anchor="t"/>
          <a:lstStyle>
            <a:lvl1pPr algn="ctr">
              <a:defRPr lang="en-US" sz="4800" dirty="0" smtClean="0">
                <a:ln cmpd="sng">
                  <a:solidFill>
                    <a:schemeClr val="tx1"/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21FE-3422-41A8-B7B3-BCDDE74ED9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295400"/>
            <a:ext cx="32004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32004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D451D-359A-43DB-B681-B29FDF0D461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77DC6-A8DD-4286-8A88-DF0FD9141D9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CEBC6A-ADB2-40AE-982D-A19553501F7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B3348B-F233-4814-A17B-3F42AEB7EA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B3348B-F233-4814-A17B-3F42AEB7EA3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219200"/>
            <a:ext cx="2093913" cy="10096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219200"/>
            <a:ext cx="4273550" cy="49069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71600" y="2286000"/>
            <a:ext cx="2093913" cy="38401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91F54B-7AE9-4CF1-B300-23CD7DF4D4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19200" y="685800"/>
            <a:ext cx="830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295400" y="1371600"/>
            <a:ext cx="6553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61150"/>
            <a:ext cx="2133600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89725"/>
            <a:ext cx="2895600" cy="16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89725"/>
            <a:ext cx="2133600" cy="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b="1">
                <a:solidFill>
                  <a:schemeClr val="bg1"/>
                </a:solidFill>
                <a:latin typeface="+mn-lt"/>
              </a:defRPr>
            </a:lvl1pPr>
          </a:lstStyle>
          <a:p>
            <a:fld id="{EA125C66-FD94-4C83-9B7C-9FA556A1D8B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2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spd="med">
    <p:fade thruBlk="1"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Impact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SzPct val="200000"/>
        <a:defRPr sz="2400" b="1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200000"/>
        <a:defRPr sz="2000" b="1">
          <a:solidFill>
            <a:schemeClr val="accent2">
              <a:lumMod val="75000"/>
            </a:schemeClr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200000"/>
        <a:defRPr b="1">
          <a:solidFill>
            <a:schemeClr val="accent2">
              <a:lumMod val="75000"/>
            </a:schemeClr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accent2">
              <a:lumMod val="75000"/>
            </a:schemeClr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accent2">
              <a:lumMod val="75000"/>
            </a:schemeClr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SzPct val="200000"/>
        <a:defRPr sz="16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24581" y="2209800"/>
            <a:ext cx="9144000" cy="1828800"/>
          </a:xfrm>
          <a:noFill/>
        </p:spPr>
        <p:txBody>
          <a:bodyPr/>
          <a:lstStyle/>
          <a:p>
            <a:r>
              <a:rPr lang="en-US" sz="6600" dirty="0" smtClean="0">
                <a:solidFill>
                  <a:schemeClr val="tx1"/>
                </a:solidFill>
              </a:rPr>
              <a:t>Compensation</a:t>
            </a:r>
            <a:endParaRPr lang="en-US" sz="6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16 + 4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19 + 4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6 + 19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19 + 3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0416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14 + 9</a:t>
            </a:r>
          </a:p>
          <a:p>
            <a:pPr algn="ctr"/>
            <a:r>
              <a:rPr lang="en-US" sz="6000" dirty="0">
                <a:latin typeface="Britannic Bold" pitchFamily="34" charset="0"/>
              </a:rPr>
              <a:t>9</a:t>
            </a:r>
            <a:r>
              <a:rPr lang="en-US" sz="6000" dirty="0" smtClean="0">
                <a:latin typeface="Britannic Bold" pitchFamily="34" charset="0"/>
              </a:rPr>
              <a:t> + 7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15 + 9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19 + 6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0416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title"/>
          </p:nvPr>
        </p:nvSpPr>
        <p:spPr>
          <a:xfrm>
            <a:off x="1676400" y="1600200"/>
            <a:ext cx="5775960" cy="1143000"/>
          </a:xfrm>
        </p:spPr>
        <p:txBody>
          <a:bodyPr/>
          <a:lstStyle/>
          <a:p>
            <a:pPr algn="ctr"/>
            <a:r>
              <a:rPr lang="en-US" sz="7200" dirty="0" smtClean="0"/>
              <a:t>Category 2</a:t>
            </a:r>
            <a:endParaRPr lang="en-US" sz="7200" dirty="0"/>
          </a:p>
        </p:txBody>
      </p:sp>
      <p:sp>
        <p:nvSpPr>
          <p:cNvPr id="70661" name="Rectangle 5"/>
          <p:cNvSpPr>
            <a:spLocks noGrp="1" noChangeArrowheads="1"/>
          </p:cNvSpPr>
          <p:nvPr>
            <p:ph idx="1"/>
          </p:nvPr>
        </p:nvSpPr>
        <p:spPr>
          <a:xfrm>
            <a:off x="1295400" y="3429000"/>
            <a:ext cx="6553200" cy="685800"/>
          </a:xfrm>
        </p:spPr>
        <p:txBody>
          <a:bodyPr/>
          <a:lstStyle/>
          <a:p>
            <a:pPr algn="ctr"/>
            <a:r>
              <a:rPr lang="en-US" sz="2000" dirty="0" smtClean="0"/>
              <a:t>Adding and Subtracting 1 using larger numbers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0240915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19 + 6</a:t>
            </a:r>
          </a:p>
          <a:p>
            <a:pPr algn="ctr"/>
            <a:r>
              <a:rPr lang="en-US" sz="6000" dirty="0">
                <a:latin typeface="Britannic Bold" pitchFamily="34" charset="0"/>
              </a:rPr>
              <a:t>9</a:t>
            </a:r>
            <a:r>
              <a:rPr lang="en-US" sz="6000" dirty="0" smtClean="0">
                <a:latin typeface="Britannic Bold" pitchFamily="34" charset="0"/>
              </a:rPr>
              <a:t> + 16</a:t>
            </a:r>
          </a:p>
          <a:p>
            <a:pPr algn="ctr"/>
            <a:r>
              <a:rPr lang="en-US" sz="6000" dirty="0">
                <a:latin typeface="Britannic Bold" pitchFamily="34" charset="0"/>
              </a:rPr>
              <a:t>9</a:t>
            </a:r>
            <a:r>
              <a:rPr lang="en-US" sz="6000" dirty="0" smtClean="0">
                <a:latin typeface="Britannic Bold" pitchFamily="34" charset="0"/>
              </a:rPr>
              <a:t> + 26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29 + 6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30816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Britannic Bold" pitchFamily="34" charset="0"/>
              </a:rPr>
              <a:t>7</a:t>
            </a:r>
            <a:r>
              <a:rPr lang="en-US" sz="6000" dirty="0" smtClean="0">
                <a:latin typeface="Britannic Bold" pitchFamily="34" charset="0"/>
              </a:rPr>
              <a:t> + 19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5 + 29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39 + 8</a:t>
            </a:r>
          </a:p>
          <a:p>
            <a:pPr algn="ctr"/>
            <a:r>
              <a:rPr lang="en-US" sz="6000" dirty="0">
                <a:latin typeface="Britannic Bold" pitchFamily="34" charset="0"/>
              </a:rPr>
              <a:t>4</a:t>
            </a:r>
            <a:r>
              <a:rPr lang="en-US" sz="6000" dirty="0" smtClean="0">
                <a:latin typeface="Britannic Bold" pitchFamily="34" charset="0"/>
              </a:rPr>
              <a:t>9 + 6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776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11 + 19</a:t>
            </a:r>
          </a:p>
          <a:p>
            <a:pPr algn="ctr"/>
            <a:r>
              <a:rPr lang="en-US" sz="6000" dirty="0">
                <a:latin typeface="Britannic Bold" pitchFamily="34" charset="0"/>
              </a:rPr>
              <a:t>9</a:t>
            </a:r>
            <a:r>
              <a:rPr lang="en-US" sz="6000" dirty="0" smtClean="0">
                <a:latin typeface="Britannic Bold" pitchFamily="34" charset="0"/>
              </a:rPr>
              <a:t> + 29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21 + 9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19 + 18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776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17 + 19</a:t>
            </a:r>
          </a:p>
          <a:p>
            <a:pPr algn="ctr"/>
            <a:r>
              <a:rPr lang="en-US" sz="6000" dirty="0">
                <a:latin typeface="Britannic Bold" pitchFamily="34" charset="0"/>
              </a:rPr>
              <a:t>9</a:t>
            </a:r>
            <a:r>
              <a:rPr lang="en-US" sz="6000" dirty="0" smtClean="0">
                <a:latin typeface="Britannic Bold" pitchFamily="34" charset="0"/>
              </a:rPr>
              <a:t> + 18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13 + 9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16 + 19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776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29 + 31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29 + 16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19 + 26</a:t>
            </a:r>
          </a:p>
          <a:p>
            <a:pPr algn="ctr"/>
            <a:r>
              <a:rPr lang="en-US" sz="6000" dirty="0">
                <a:latin typeface="Britannic Bold" pitchFamily="34" charset="0"/>
              </a:rPr>
              <a:t>1</a:t>
            </a:r>
            <a:r>
              <a:rPr lang="en-US" sz="6000" dirty="0" smtClean="0">
                <a:latin typeface="Britannic Bold" pitchFamily="34" charset="0"/>
              </a:rPr>
              <a:t>9 + 19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776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16 + 14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19 + 21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26 + 24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29 + 31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776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Britannic Bold" pitchFamily="34" charset="0"/>
              </a:rPr>
              <a:t>2</a:t>
            </a:r>
            <a:r>
              <a:rPr lang="en-US" sz="6000" dirty="0" smtClean="0">
                <a:latin typeface="Britannic Bold" pitchFamily="34" charset="0"/>
              </a:rPr>
              <a:t>9 + 19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29 + 23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28 + 29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23 + 19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776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title"/>
          </p:nvPr>
        </p:nvSpPr>
        <p:spPr>
          <a:xfrm>
            <a:off x="1676400" y="1600200"/>
            <a:ext cx="5775960" cy="1143000"/>
          </a:xfrm>
        </p:spPr>
        <p:txBody>
          <a:bodyPr/>
          <a:lstStyle/>
          <a:p>
            <a:pPr algn="ctr"/>
            <a:r>
              <a:rPr lang="en-US" sz="7200" dirty="0" smtClean="0"/>
              <a:t>Category 1</a:t>
            </a:r>
            <a:endParaRPr lang="en-US" sz="7200" dirty="0"/>
          </a:p>
        </p:txBody>
      </p:sp>
      <p:sp>
        <p:nvSpPr>
          <p:cNvPr id="70661" name="Rectangle 5"/>
          <p:cNvSpPr>
            <a:spLocks noGrp="1" noChangeArrowheads="1"/>
          </p:cNvSpPr>
          <p:nvPr>
            <p:ph idx="1"/>
          </p:nvPr>
        </p:nvSpPr>
        <p:spPr>
          <a:xfrm>
            <a:off x="1295400" y="3429000"/>
            <a:ext cx="6553200" cy="685800"/>
          </a:xfrm>
        </p:spPr>
        <p:txBody>
          <a:bodyPr/>
          <a:lstStyle/>
          <a:p>
            <a:pPr algn="ctr"/>
            <a:r>
              <a:rPr lang="en-US" sz="2000" dirty="0" smtClean="0"/>
              <a:t>Removing 1 from an addend and adding it to the other addend.</a:t>
            </a:r>
            <a:endParaRPr lang="en-US" sz="20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Britannic Bold" pitchFamily="34" charset="0"/>
              </a:rPr>
              <a:t>3</a:t>
            </a:r>
            <a:r>
              <a:rPr lang="en-US" sz="6000" dirty="0" smtClean="0">
                <a:latin typeface="Britannic Bold" pitchFamily="34" charset="0"/>
              </a:rPr>
              <a:t>9 + 7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49 + 8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39 + 16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41 + 19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776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35 + 29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36 + 34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49 + 23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49 + 49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0776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Grp="1" noChangeArrowheads="1"/>
          </p:cNvSpPr>
          <p:nvPr>
            <p:ph type="title"/>
          </p:nvPr>
        </p:nvSpPr>
        <p:spPr>
          <a:xfrm>
            <a:off x="1676400" y="1600200"/>
            <a:ext cx="5775960" cy="1143000"/>
          </a:xfrm>
        </p:spPr>
        <p:txBody>
          <a:bodyPr/>
          <a:lstStyle/>
          <a:p>
            <a:pPr algn="ctr"/>
            <a:r>
              <a:rPr lang="en-US" sz="7200" dirty="0" smtClean="0"/>
              <a:t>Category 3</a:t>
            </a:r>
            <a:endParaRPr lang="en-US" sz="7200" dirty="0"/>
          </a:p>
        </p:txBody>
      </p:sp>
      <p:sp>
        <p:nvSpPr>
          <p:cNvPr id="70661" name="Rectangle 5"/>
          <p:cNvSpPr>
            <a:spLocks noGrp="1" noChangeArrowheads="1"/>
          </p:cNvSpPr>
          <p:nvPr>
            <p:ph idx="1"/>
          </p:nvPr>
        </p:nvSpPr>
        <p:spPr>
          <a:xfrm>
            <a:off x="1295400" y="3429000"/>
            <a:ext cx="6553200" cy="685800"/>
          </a:xfrm>
        </p:spPr>
        <p:txBody>
          <a:bodyPr/>
          <a:lstStyle/>
          <a:p>
            <a:pPr algn="ctr"/>
            <a:r>
              <a:rPr lang="en-US" sz="2000" dirty="0" smtClean="0"/>
              <a:t>Adding and Subtracting 2 or more to make combinations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4746642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4 + 8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8 + 6</a:t>
            </a:r>
          </a:p>
          <a:p>
            <a:pPr algn="ctr"/>
            <a:r>
              <a:rPr lang="en-US" sz="6000" dirty="0">
                <a:latin typeface="Britannic Bold" pitchFamily="34" charset="0"/>
              </a:rPr>
              <a:t>8</a:t>
            </a:r>
            <a:r>
              <a:rPr lang="en-US" sz="6000" dirty="0" smtClean="0">
                <a:latin typeface="Britannic Bold" pitchFamily="34" charset="0"/>
              </a:rPr>
              <a:t> + 5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7 + 8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7872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Britannic Bold" pitchFamily="34" charset="0"/>
              </a:rPr>
              <a:t>8</a:t>
            </a:r>
            <a:r>
              <a:rPr lang="en-US" sz="6000" dirty="0" smtClean="0">
                <a:latin typeface="Britannic Bold" pitchFamily="34" charset="0"/>
              </a:rPr>
              <a:t> + 7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17 + 8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13 + 17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17 + 18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7872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27 + 28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28 + 16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37 + 18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23 + 28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7872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27 + 18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38 + 24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18 + 22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48 + 16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7872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17 + 23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22 + 28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35 + 27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38 + 36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7872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23 + 48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17 + 24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47 + 24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17 + 37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7872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13 + 17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23 + 27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33 + 37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43 + 47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7872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5 + 5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4 + 6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6 + 6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5 + 7</a:t>
            </a:r>
            <a:endParaRPr lang="en-US" sz="6000" dirty="0">
              <a:latin typeface="Britannic Bold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28 + 45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53 + 18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38 + 47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17 + 78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7872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18 </a:t>
            </a:r>
            <a:r>
              <a:rPr lang="en-US" sz="6000" smtClean="0">
                <a:latin typeface="Britannic Bold" pitchFamily="34" charset="0"/>
              </a:rPr>
              <a:t>+ 63</a:t>
            </a:r>
            <a:endParaRPr lang="en-US" sz="6000" dirty="0" smtClean="0">
              <a:latin typeface="Britannic Bold" pitchFamily="34" charset="0"/>
            </a:endParaRPr>
          </a:p>
          <a:p>
            <a:pPr algn="ctr"/>
            <a:r>
              <a:rPr lang="en-US" sz="6000" dirty="0" smtClean="0">
                <a:latin typeface="Britannic Bold" pitchFamily="34" charset="0"/>
              </a:rPr>
              <a:t>37 + 38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67 + 28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48 + 52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878723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7 + 7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6 + 8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8 + 8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7 + 9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0416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10 + 10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9 + 11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12 + 12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11 + 13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0416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3 + 9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9 + 5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7 + 9</a:t>
            </a:r>
          </a:p>
          <a:p>
            <a:pPr algn="ctr"/>
            <a:r>
              <a:rPr lang="en-US" sz="6000" dirty="0">
                <a:latin typeface="Britannic Bold" pitchFamily="34" charset="0"/>
              </a:rPr>
              <a:t>9</a:t>
            </a:r>
            <a:r>
              <a:rPr lang="en-US" sz="6000" dirty="0" smtClean="0">
                <a:latin typeface="Britannic Bold" pitchFamily="34" charset="0"/>
              </a:rPr>
              <a:t> + 6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0416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Britannic Bold" pitchFamily="34" charset="0"/>
              </a:rPr>
              <a:t>2</a:t>
            </a:r>
            <a:r>
              <a:rPr lang="en-US" sz="6000" dirty="0" smtClean="0">
                <a:latin typeface="Britannic Bold" pitchFamily="34" charset="0"/>
              </a:rPr>
              <a:t> + 9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4 + 9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6 + 9</a:t>
            </a:r>
          </a:p>
          <a:p>
            <a:pPr algn="ctr"/>
            <a:r>
              <a:rPr lang="en-US" sz="6000" dirty="0">
                <a:latin typeface="Britannic Bold" pitchFamily="34" charset="0"/>
              </a:rPr>
              <a:t>9</a:t>
            </a:r>
            <a:r>
              <a:rPr lang="en-US" sz="6000" dirty="0" smtClean="0">
                <a:latin typeface="Britannic Bold" pitchFamily="34" charset="0"/>
              </a:rPr>
              <a:t> + 8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0416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latin typeface="Britannic Bold" pitchFamily="34" charset="0"/>
              </a:rPr>
              <a:t>9</a:t>
            </a:r>
            <a:r>
              <a:rPr lang="en-US" sz="6000" dirty="0" smtClean="0">
                <a:latin typeface="Britannic Bold" pitchFamily="34" charset="0"/>
              </a:rPr>
              <a:t> + 7</a:t>
            </a:r>
          </a:p>
          <a:p>
            <a:pPr algn="ctr"/>
            <a:r>
              <a:rPr lang="en-US" sz="6000" dirty="0">
                <a:latin typeface="Britannic Bold" pitchFamily="34" charset="0"/>
              </a:rPr>
              <a:t>4</a:t>
            </a:r>
            <a:r>
              <a:rPr lang="en-US" sz="6000" dirty="0" smtClean="0">
                <a:latin typeface="Britannic Bold" pitchFamily="34" charset="0"/>
              </a:rPr>
              <a:t> + 9</a:t>
            </a:r>
          </a:p>
          <a:p>
            <a:pPr algn="ctr"/>
            <a:r>
              <a:rPr lang="en-US" sz="6000" dirty="0">
                <a:latin typeface="Britannic Bold" pitchFamily="34" charset="0"/>
              </a:rPr>
              <a:t>9</a:t>
            </a:r>
            <a:r>
              <a:rPr lang="en-US" sz="6000" dirty="0" smtClean="0">
                <a:latin typeface="Britannic Bold" pitchFamily="34" charset="0"/>
              </a:rPr>
              <a:t> + 6</a:t>
            </a:r>
          </a:p>
          <a:p>
            <a:pPr algn="ctr"/>
            <a:r>
              <a:rPr lang="en-US" sz="6000" dirty="0">
                <a:latin typeface="Britannic Bold" pitchFamily="34" charset="0"/>
              </a:rPr>
              <a:t>8</a:t>
            </a:r>
            <a:r>
              <a:rPr lang="en-US" sz="6000" dirty="0" smtClean="0">
                <a:latin typeface="Britannic Bold" pitchFamily="34" charset="0"/>
              </a:rPr>
              <a:t> + 9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0416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1219200"/>
            <a:ext cx="5867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 smtClean="0">
                <a:latin typeface="Britannic Bold" pitchFamily="34" charset="0"/>
              </a:rPr>
              <a:t>16 + 9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9 + 12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15 + 9</a:t>
            </a:r>
          </a:p>
          <a:p>
            <a:pPr algn="ctr"/>
            <a:r>
              <a:rPr lang="en-US" sz="6000" dirty="0" smtClean="0">
                <a:latin typeface="Britannic Bold" pitchFamily="34" charset="0"/>
              </a:rPr>
              <a:t>13 + 9</a:t>
            </a:r>
            <a:endParaRPr lang="en-US" sz="6000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50416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AF_SchoolSupplies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business_flight">
      <a:majorFont>
        <a:latin typeface="Impact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usiness_fligh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fligh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fligh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fligh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fligh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siness_fligh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siness_fligh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853EDB37-A03C-4599-A6CE-A67D89982D7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AF_SchoolSupplies</Template>
  <TotalTime>34</TotalTime>
  <Words>360</Words>
  <Application>Microsoft Office PowerPoint</Application>
  <PresentationFormat>On-screen Show (4:3)</PresentationFormat>
  <Paragraphs>115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AF_SchoolSupplies</vt:lpstr>
      <vt:lpstr>Compensation</vt:lpstr>
      <vt:lpstr>Category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Henry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Compensation</dc:title>
  <dc:subject/>
  <dc:creator>Mollie Hall</dc:creator>
  <cp:keywords/>
  <dc:description/>
  <cp:lastModifiedBy>Mollie Hall</cp:lastModifiedBy>
  <cp:revision>3</cp:revision>
  <dcterms:created xsi:type="dcterms:W3CDTF">2012-04-30T13:33:43Z</dcterms:created>
  <dcterms:modified xsi:type="dcterms:W3CDTF">2012-04-30T14:08:24Z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TC103368129990</vt:lpwstr>
  </property>
</Properties>
</file>